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1" d="100"/>
          <a:sy n="81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A562-69FB-974D-B75E-9EAEC4158493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09C18-5172-1C4F-A836-ACEC3F462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251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9C438-1A03-2A40-ABEB-58E0E1D9FD92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A2986-3935-F945-B4EB-19822869A1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3411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0FC54-8E07-B846-A6D0-452C8D432724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A280A-AEDF-7144-B334-C3BAD037D4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4285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681EF-953B-0248-AA0A-DA8795138C68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5BCC7-B34B-7849-9855-9BCC64CA67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9894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FB9F4-CADF-4F46-955A-5A6DCF3CAF9D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A3235-DABB-8240-944D-2FE9A2D72D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132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17B3F-636C-8C49-9122-9F6AAFF2C214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2E1C-C680-F14D-9F6E-4B0B24CDA4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0346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337FF-34C0-D441-9521-1CB636B94BEC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0AF00-8660-784B-8868-E31FC1124A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5853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BDC8F-5BD4-EB41-8AB4-491AAB18FD57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D245-8915-D540-9D7C-BA2304AE1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4443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20E82-BF3D-D842-B12E-B6F3CAD8F46C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A663F-DEE9-7541-8A5A-46F830D5F8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36060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9A722-3C9A-2A46-B79C-C9454CF4E343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60925-A883-3042-AE2D-0ED6269C92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0597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113D0-93B4-A748-B264-26334B83E80E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170DA-903D-1B4F-83E6-632E42EAD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342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AD70FC6-15F1-B64E-AF73-01662E64CC5E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1FC296DB-9BFD-FF49-BF86-82BDDDF67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digital.films.com/PortalPlaylists.aspx?aid=8826&amp;xtid=4135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John </a:t>
            </a:r>
            <a:r>
              <a:rPr lang="en-US" i="1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Heartfield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1992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i="1" dirty="0" err="1" smtClean="0">
                <a:solidFill>
                  <a:schemeClr val="bg1"/>
                </a:solidFill>
              </a:rPr>
              <a:t>Heartfield</a:t>
            </a:r>
            <a:r>
              <a:rPr lang="en-US" sz="1800" i="1" dirty="0" smtClean="0">
                <a:solidFill>
                  <a:schemeClr val="bg1"/>
                </a:solidFill>
              </a:rPr>
              <a:t>: Father of the Photomontage. </a:t>
            </a:r>
            <a:r>
              <a:rPr lang="en-US" sz="1800" dirty="0" smtClean="0">
                <a:solidFill>
                  <a:schemeClr val="bg1"/>
                </a:solidFill>
              </a:rPr>
              <a:t>Films Media Group, 2009. </a:t>
            </a:r>
            <a:r>
              <a:rPr lang="en-US" sz="1800" i="1" dirty="0" smtClean="0">
                <a:solidFill>
                  <a:schemeClr val="bg1"/>
                </a:solidFill>
              </a:rPr>
              <a:t>Films On Demand. </a:t>
            </a:r>
            <a:r>
              <a:rPr lang="en-US" sz="1800" dirty="0" smtClean="0">
                <a:solidFill>
                  <a:schemeClr val="bg1"/>
                </a:solidFill>
              </a:rPr>
              <a:t>Web. 20 October 2011. </a:t>
            </a:r>
            <a:endParaRPr lang="en-US" sz="1800" dirty="0" smtClean="0">
              <a:solidFill>
                <a:schemeClr val="bg1"/>
              </a:solidFill>
            </a:endParaRPr>
          </a:p>
          <a:p>
            <a:r>
              <a:rPr lang="en-US" sz="1800" dirty="0" smtClean="0">
                <a:solidFill>
                  <a:schemeClr val="bg1"/>
                </a:solidFill>
                <a:hlinkClick r:id="rId2"/>
              </a:rPr>
              <a:t>http</a:t>
            </a:r>
            <a:r>
              <a:rPr lang="en-US" sz="1800" dirty="0" smtClean="0">
                <a:solidFill>
                  <a:schemeClr val="bg1"/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chemeClr val="bg1"/>
                </a:solidFill>
                <a:hlinkClick r:id="rId2"/>
              </a:rPr>
              <a:t>digital.films.com/PortalPlaylists.aspx?aid=8826&amp;xtid=41355</a:t>
            </a:r>
            <a:endParaRPr lang="en-US" sz="1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sz="1800" dirty="0" smtClean="0">
              <a:solidFill>
                <a:schemeClr val="bg1"/>
              </a:solidFill>
            </a:endParaRPr>
          </a:p>
          <a:p>
            <a:r>
              <a:rPr lang="en-US" sz="1800" dirty="0" smtClean="0">
                <a:solidFill>
                  <a:schemeClr val="bg1"/>
                </a:solidFill>
              </a:rPr>
              <a:t>Segments 1,2, 22 &amp; 23</a:t>
            </a:r>
            <a:endParaRPr lang="en-US" sz="1800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7719" r="-37719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5511" r="-45511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09084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4800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6339" r="-46339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4800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0703" r="-40703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207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6580" r="-36580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20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heartfield0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44697" r="-44697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207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53199" r="-53199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207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heartfield0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2102" r="-32102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535719"/>
            <a:ext cx="7315200" cy="32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Heartfield</a:t>
            </a:r>
            <a:endParaRPr lang="en-US" sz="1600" i="1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207622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182</TotalTime>
  <Words>52</Words>
  <Application>Microsoft Office PowerPoint</Application>
  <PresentationFormat>On-screen Show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Slide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Georgia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rd</cp:lastModifiedBy>
  <cp:revision>9</cp:revision>
  <dcterms:created xsi:type="dcterms:W3CDTF">2010-11-03T23:26:30Z</dcterms:created>
  <dcterms:modified xsi:type="dcterms:W3CDTF">2011-10-20T18:05:09Z</dcterms:modified>
</cp:coreProperties>
</file>